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7" r:id="rId2"/>
    <p:sldId id="256" r:id="rId3"/>
    <p:sldId id="265" r:id="rId4"/>
    <p:sldId id="263" r:id="rId5"/>
    <p:sldId id="259" r:id="rId6"/>
    <p:sldId id="261" r:id="rId7"/>
    <p:sldId id="268" r:id="rId8"/>
    <p:sldId id="262" r:id="rId9"/>
    <p:sldId id="264" r:id="rId10"/>
    <p:sldId id="266" r:id="rId11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AA1"/>
    <a:srgbClr val="0033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6C510-F9AE-47F6-97DA-C33E1BA69AEA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DF83C-17A7-48BF-97AF-4807E7B5D5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732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35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848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19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62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76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21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15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09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1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45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2ECD7-9296-40A4-A416-CC58C97251E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260F-79BB-4899-BB97-88ACFCCB4A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00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Peter Karlsson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Verksamhetschef, Svenska Båtunionen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431310"/>
            <a:ext cx="988695" cy="11877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Kontaktuppgifter: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peter@batunionen.se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431310"/>
            <a:ext cx="988695" cy="11877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31222"/>
            <a:ext cx="9144000" cy="914809"/>
          </a:xfrm>
        </p:spPr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XRF-pilotprojekt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84960" y="3625579"/>
            <a:ext cx="9144000" cy="1655762"/>
          </a:xfrm>
        </p:spPr>
        <p:txBody>
          <a:bodyPr>
            <a:normAutofit/>
          </a:bodyPr>
          <a:lstStyle/>
          <a:p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Mål: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Minskad biocidanvändning hos båtklubbar i Nacka kommun.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Erfarenhetsinhämning av SBUs/</a:t>
            </a:r>
            <a:r>
              <a:rPr lang="sv-S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Sweboats</a:t>
            </a: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arbetsmetod för XRF-mätning</a:t>
            </a: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431310"/>
            <a:ext cx="988695" cy="11877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584960" y="170792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Bakgrund: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SBU vill kunna tillhandahålla XRF-mätning i egen regi för båtklubbar anslutna till organisationen.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Nacka kommun vill få in mätresultat från båtklubbar och få användning för sitt XRF-instrument.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Våra medlemmar ska äga sina resultat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Projektet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Inventeringsfas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Formellt projektbeslut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Informationsfas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Inventeringsfas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Utbildningsfas</a:t>
            </a:r>
          </a:p>
          <a:p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Mätfas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Utvärderingsfas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431310"/>
            <a:ext cx="988695" cy="11877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Pilotprojektets innehåll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838200" y="1528386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sv-SE" sz="1800" dirty="0"/>
              <a:t>Fungerar utbildningsplanen och metoden?</a:t>
            </a:r>
          </a:p>
          <a:p>
            <a:pPr lvl="0"/>
            <a:r>
              <a:rPr lang="sv-SE" sz="1800" dirty="0"/>
              <a:t>Tidsåtgång för mätning och dokumentation?</a:t>
            </a:r>
          </a:p>
          <a:p>
            <a:pPr lvl="0"/>
            <a:r>
              <a:rPr lang="sv-SE" sz="1800" dirty="0"/>
              <a:t>Vilken är den bästa arbetsmetodiken? </a:t>
            </a:r>
          </a:p>
          <a:p>
            <a:pPr lvl="0"/>
            <a:r>
              <a:rPr lang="sv-SE" sz="1800" dirty="0"/>
              <a:t>Personalresursbehov?</a:t>
            </a:r>
          </a:p>
          <a:p>
            <a:pPr lvl="0"/>
            <a:r>
              <a:rPr lang="sv-SE" sz="1800" dirty="0"/>
              <a:t>Vid vilken klubbstorlek är det bäst att utbilda egna </a:t>
            </a:r>
            <a:r>
              <a:rPr lang="sv-SE" sz="1800" dirty="0" err="1"/>
              <a:t>mätförättare</a:t>
            </a:r>
            <a:r>
              <a:rPr lang="sv-SE" sz="1800" dirty="0"/>
              <a:t> inom klubben och ställa XRF instrument till </a:t>
            </a:r>
            <a:r>
              <a:rPr lang="sv-SE" sz="1800" dirty="0" smtClean="0"/>
              <a:t>förfogande </a:t>
            </a:r>
            <a:r>
              <a:rPr lang="sv-SE" sz="1800" dirty="0"/>
              <a:t>och när är det bättre att skicka en </a:t>
            </a:r>
            <a:r>
              <a:rPr lang="sv-SE" sz="1800" dirty="0" err="1"/>
              <a:t>mätförättare</a:t>
            </a:r>
            <a:r>
              <a:rPr lang="sv-SE" sz="1800" dirty="0"/>
              <a:t> från SBUs led till klubben.</a:t>
            </a:r>
          </a:p>
          <a:p>
            <a:pPr lvl="0"/>
            <a:r>
              <a:rPr lang="sv-SE" sz="1800" dirty="0"/>
              <a:t>Fungerar protokollet?</a:t>
            </a:r>
          </a:p>
          <a:p>
            <a:pPr lvl="0"/>
            <a:r>
              <a:rPr lang="sv-SE" sz="1800" dirty="0"/>
              <a:t>Fungerar arkiveringsrutiner inom klubben?</a:t>
            </a:r>
          </a:p>
          <a:p>
            <a:pPr lvl="0"/>
            <a:r>
              <a:rPr lang="sv-SE" sz="1800" dirty="0"/>
              <a:t>Fungerar rapporteringsrutin mot </a:t>
            </a:r>
            <a:r>
              <a:rPr lang="sv-SE" sz="1800" dirty="0" smtClean="0"/>
              <a:t>Nacka kommun </a:t>
            </a:r>
            <a:r>
              <a:rPr lang="sv-SE" sz="1800" dirty="0"/>
              <a:t>och Havs och vattenmyndigheten</a:t>
            </a:r>
            <a:r>
              <a:rPr lang="sv-SE" sz="1800" dirty="0" smtClean="0"/>
              <a:t>?</a:t>
            </a:r>
          </a:p>
          <a:p>
            <a:pPr lvl="0"/>
            <a:r>
              <a:rPr lang="sv-SE" sz="1800" dirty="0" smtClean="0"/>
              <a:t>Ev. Jämförelse med skrapprov?</a:t>
            </a:r>
            <a:endParaRPr lang="sv-SE" sz="1800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431310"/>
            <a:ext cx="988695" cy="11877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Informationsfas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 för båtklubbens styrelse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båtklubbens medlemmar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 av </a:t>
            </a:r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mätförättare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431310"/>
            <a:ext cx="988695" cy="11877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Sammanställning av resultat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och till vem ska inventeringen redovisas?</a:t>
            </a:r>
          </a:p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Båtklubben och Båtägaren behåller varsitt besiktningsprotokoll. Anonymiserade resultat redovisas till tillsynsmyndighet.</a:t>
            </a:r>
          </a:p>
          <a:p>
            <a:r>
              <a:rPr lang="sv-SE" dirty="0" smtClean="0"/>
              <a:t>Beslutsgrunder för prioritering av båtklubbar</a:t>
            </a:r>
          </a:p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Båtklubbar utanför Stockholms stad i </a:t>
            </a:r>
            <a:r>
              <a:rPr lang="sv-SE" dirty="0" err="1" smtClean="0">
                <a:solidFill>
                  <a:srgbClr val="FF0000"/>
                </a:solidFill>
              </a:rPr>
              <a:t>Mälarvatten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Prioritera båtklubbarna och kommunicera detta.</a:t>
            </a:r>
          </a:p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Regionala informationsträffar för båtklubbarnas styrelser via förbunden.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skärmbild&#10;&#10;Automatiskt genererad beskrivning">
            <a:extLst>
              <a:ext uri="{FF2B5EF4-FFF2-40B4-BE49-F238E27FC236}">
                <a16:creationId xmlns:a16="http://schemas.microsoft.com/office/drawing/2014/main" id="{8526D793-1B70-4203-9945-199C0B815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" y="335983"/>
            <a:ext cx="4484914" cy="63406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5592A08-7BAA-4DBF-A3D1-433CC241B0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89" y="335982"/>
            <a:ext cx="4481911" cy="63380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102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 av mätförrättare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 samarbete med Sweboat.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Både Båtmiljöcoacher och båtklubbsfunktionärer.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 och tillstånd är ett krav för att få hyra instrument via SBU.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431310"/>
            <a:ext cx="988695" cy="11877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23975" y="5717422"/>
            <a:ext cx="82772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B5AA1"/>
                </a:solidFill>
              </a:rPr>
              <a:t>-</a:t>
            </a:r>
            <a:r>
              <a:rPr lang="sv-SE" sz="3400" dirty="0" smtClean="0">
                <a:solidFill>
                  <a:srgbClr val="0B5A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Tillsammans skapar vi det goda båtlivet!</a:t>
            </a:r>
            <a:endParaRPr lang="sv-SE" dirty="0">
              <a:solidFill>
                <a:srgbClr val="0B5A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Preliminär tidplan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Januari-april: Pilotprojekt och utvärdering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Januari-april: Stöd till förbunden att </a:t>
            </a:r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annordna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 regionala träffar för båtklubbarnas styrelser, samt möten för båtklubbarnas medlemmar.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April-september: Inventering av båtklubbarnas båtar.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Augusti-September: Utbildning av mätförrättare. 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September-December: Mätningar och beslut om åtgärder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Vintern/våren 2021 ev. åtgärder.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105" y="5288435"/>
            <a:ext cx="988695" cy="118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U 2017 mall" id="{AC1F3956-C54D-4FD4-B7A7-62EEBCB3BD51}" vid="{E1005E12-CED2-4A86-8441-52DA9649D2C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364077A384A947AD57A7934E2551F9" ma:contentTypeVersion="10" ma:contentTypeDescription="Skapa ett nytt dokument." ma:contentTypeScope="" ma:versionID="1bd39fb976f0d600a7c3141020e7d488">
  <xsd:schema xmlns:xsd="http://www.w3.org/2001/XMLSchema" xmlns:xs="http://www.w3.org/2001/XMLSchema" xmlns:p="http://schemas.microsoft.com/office/2006/metadata/properties" xmlns:ns2="4ba7fd44-ae01-49dd-9e2c-03c8f34effaa" xmlns:ns3="4f95334c-2098-4229-b42e-8245eb3d45d8" targetNamespace="http://schemas.microsoft.com/office/2006/metadata/properties" ma:root="true" ma:fieldsID="c2e1e9b21083d3150011b4eea39a480b" ns2:_="" ns3:_="">
    <xsd:import namespace="4ba7fd44-ae01-49dd-9e2c-03c8f34effaa"/>
    <xsd:import namespace="4f95334c-2098-4229-b42e-8245eb3d45d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a7fd44-ae01-49dd-9e2c-03c8f34eff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5334c-2098-4229-b42e-8245eb3d4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87F119-FE55-4BFC-922C-192AAEAC3930}"/>
</file>

<file path=customXml/itemProps2.xml><?xml version="1.0" encoding="utf-8"?>
<ds:datastoreItem xmlns:ds="http://schemas.openxmlformats.org/officeDocument/2006/customXml" ds:itemID="{BFCBC905-5362-4BA9-BD8E-99F5C2B1C94C}"/>
</file>

<file path=customXml/itemProps3.xml><?xml version="1.0" encoding="utf-8"?>
<ds:datastoreItem xmlns:ds="http://schemas.openxmlformats.org/officeDocument/2006/customXml" ds:itemID="{F7B6134C-715B-42CC-A720-0E7217AED204}"/>
</file>

<file path=docProps/app.xml><?xml version="1.0" encoding="utf-8"?>
<Properties xmlns="http://schemas.openxmlformats.org/officeDocument/2006/extended-properties" xmlns:vt="http://schemas.openxmlformats.org/officeDocument/2006/docPropsVTypes">
  <Template>pres_sbu_mall_2017</Template>
  <TotalTime>1812</TotalTime>
  <Words>354</Words>
  <Application>Microsoft Office PowerPoint</Application>
  <PresentationFormat>Bredbild</PresentationFormat>
  <Paragraphs>60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Peter Karlsson</vt:lpstr>
      <vt:lpstr>XRF-pilotprojekt</vt:lpstr>
      <vt:lpstr>Projektet</vt:lpstr>
      <vt:lpstr>Pilotprojektets innehåll</vt:lpstr>
      <vt:lpstr>Informationsfas</vt:lpstr>
      <vt:lpstr>Sammanställning av resultat</vt:lpstr>
      <vt:lpstr>PowerPoint-presentation</vt:lpstr>
      <vt:lpstr>Utbildning av mätförrättare</vt:lpstr>
      <vt:lpstr>Preliminär tidplan</vt:lpstr>
      <vt:lpstr>Kontaktuppgifter: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 Karlsson</dc:creator>
  <cp:lastModifiedBy>Peter Karlsson</cp:lastModifiedBy>
  <cp:revision>17</cp:revision>
  <cp:lastPrinted>2019-09-03T09:50:13Z</cp:lastPrinted>
  <dcterms:created xsi:type="dcterms:W3CDTF">2019-09-03T09:27:32Z</dcterms:created>
  <dcterms:modified xsi:type="dcterms:W3CDTF">2019-11-28T15:10:25Z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0x010100DB364077A384A947AD57A7934E2551F9</vt:lpwstr>
  </property>
</Properties>
</file>